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E58FC2-C1A6-46C5-B9A1-24DAD428B176}" v="9" dt="2022-12-08T19:45:50.4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i Brackett" userId="aac59cfd0e2d7d90" providerId="LiveId" clId="{37E58FC2-C1A6-46C5-B9A1-24DAD428B176}"/>
    <pc:docChg chg="undo redo custSel addSld modSld">
      <pc:chgData name="Scotti Brackett" userId="aac59cfd0e2d7d90" providerId="LiveId" clId="{37E58FC2-C1A6-46C5-B9A1-24DAD428B176}" dt="2022-12-08T19:45:38.568" v="771" actId="114"/>
      <pc:docMkLst>
        <pc:docMk/>
      </pc:docMkLst>
      <pc:sldChg chg="addSp modSp mod setBg setClrOvrMap">
        <pc:chgData name="Scotti Brackett" userId="aac59cfd0e2d7d90" providerId="LiveId" clId="{37E58FC2-C1A6-46C5-B9A1-24DAD428B176}" dt="2022-12-08T19:31:17.086" v="753"/>
        <pc:sldMkLst>
          <pc:docMk/>
          <pc:sldMk cId="2816093356" sldId="256"/>
        </pc:sldMkLst>
        <pc:spChg chg="mod">
          <ac:chgData name="Scotti Brackett" userId="aac59cfd0e2d7d90" providerId="LiveId" clId="{37E58FC2-C1A6-46C5-B9A1-24DAD428B176}" dt="2022-12-08T19:25:25.505" v="733" actId="26606"/>
          <ac:spMkLst>
            <pc:docMk/>
            <pc:sldMk cId="2816093356" sldId="256"/>
            <ac:spMk id="2" creationId="{40B8203B-49DE-CB03-E45B-3D7A6A1F9BEA}"/>
          </ac:spMkLst>
        </pc:spChg>
        <pc:spChg chg="mod">
          <ac:chgData name="Scotti Brackett" userId="aac59cfd0e2d7d90" providerId="LiveId" clId="{37E58FC2-C1A6-46C5-B9A1-24DAD428B176}" dt="2022-12-08T19:25:25.505" v="733" actId="26606"/>
          <ac:spMkLst>
            <pc:docMk/>
            <pc:sldMk cId="2816093356" sldId="256"/>
            <ac:spMk id="3" creationId="{7C8510D1-8422-42A1-C9EA-A34108035677}"/>
          </ac:spMkLst>
        </pc:spChg>
        <pc:spChg chg="add">
          <ac:chgData name="Scotti Brackett" userId="aac59cfd0e2d7d90" providerId="LiveId" clId="{37E58FC2-C1A6-46C5-B9A1-24DAD428B176}" dt="2022-12-08T19:25:25.505" v="733" actId="26606"/>
          <ac:spMkLst>
            <pc:docMk/>
            <pc:sldMk cId="2816093356" sldId="256"/>
            <ac:spMk id="9" creationId="{71B2258F-86CA-4D4D-8270-BC05FCDEBFB3}"/>
          </ac:spMkLst>
        </pc:spChg>
        <pc:picChg chg="add">
          <ac:chgData name="Scotti Brackett" userId="aac59cfd0e2d7d90" providerId="LiveId" clId="{37E58FC2-C1A6-46C5-B9A1-24DAD428B176}" dt="2022-12-08T19:25:25.505" v="733" actId="26606"/>
          <ac:picMkLst>
            <pc:docMk/>
            <pc:sldMk cId="2816093356" sldId="256"/>
            <ac:picMk id="5" creationId="{171C6D9C-CC9A-5BE6-7817-137727DEB332}"/>
          </ac:picMkLst>
        </pc:picChg>
        <pc:picChg chg="add mod">
          <ac:chgData name="Scotti Brackett" userId="aac59cfd0e2d7d90" providerId="LiveId" clId="{37E58FC2-C1A6-46C5-B9A1-24DAD428B176}" dt="2022-12-08T19:31:17.086" v="753"/>
          <ac:picMkLst>
            <pc:docMk/>
            <pc:sldMk cId="2816093356" sldId="256"/>
            <ac:picMk id="11" creationId="{02A8709C-A9E2-5366-504A-9022C6B5958B}"/>
          </ac:picMkLst>
        </pc:picChg>
      </pc:sldChg>
      <pc:sldChg chg="addSp modSp mod setBg setClrOvrMap">
        <pc:chgData name="Scotti Brackett" userId="aac59cfd0e2d7d90" providerId="LiveId" clId="{37E58FC2-C1A6-46C5-B9A1-24DAD428B176}" dt="2022-12-08T19:32:28.976" v="754"/>
        <pc:sldMkLst>
          <pc:docMk/>
          <pc:sldMk cId="1166016456" sldId="257"/>
        </pc:sldMkLst>
        <pc:spChg chg="mod">
          <ac:chgData name="Scotti Brackett" userId="aac59cfd0e2d7d90" providerId="LiveId" clId="{37E58FC2-C1A6-46C5-B9A1-24DAD428B176}" dt="2022-12-08T19:25:43.072" v="734" actId="26606"/>
          <ac:spMkLst>
            <pc:docMk/>
            <pc:sldMk cId="1166016456" sldId="257"/>
            <ac:spMk id="2" creationId="{83160771-8B8A-9DC6-1752-33460E81DB04}"/>
          </ac:spMkLst>
        </pc:spChg>
        <pc:spChg chg="mod">
          <ac:chgData name="Scotti Brackett" userId="aac59cfd0e2d7d90" providerId="LiveId" clId="{37E58FC2-C1A6-46C5-B9A1-24DAD428B176}" dt="2022-12-08T19:25:53.696" v="737" actId="20577"/>
          <ac:spMkLst>
            <pc:docMk/>
            <pc:sldMk cId="1166016456" sldId="257"/>
            <ac:spMk id="3" creationId="{86E50E7C-8BCF-7708-7592-E4E6C0C3434A}"/>
          </ac:spMkLst>
        </pc:spChg>
        <pc:spChg chg="add">
          <ac:chgData name="Scotti Brackett" userId="aac59cfd0e2d7d90" providerId="LiveId" clId="{37E58FC2-C1A6-46C5-B9A1-24DAD428B176}" dt="2022-12-08T19:25:43.072" v="734" actId="26606"/>
          <ac:spMkLst>
            <pc:docMk/>
            <pc:sldMk cId="1166016456" sldId="257"/>
            <ac:spMk id="9" creationId="{68A4132F-DEC6-4332-A00C-A11AD4519B6C}"/>
          </ac:spMkLst>
        </pc:spChg>
        <pc:spChg chg="add">
          <ac:chgData name="Scotti Brackett" userId="aac59cfd0e2d7d90" providerId="LiveId" clId="{37E58FC2-C1A6-46C5-B9A1-24DAD428B176}" dt="2022-12-08T19:25:43.072" v="734" actId="26606"/>
          <ac:spMkLst>
            <pc:docMk/>
            <pc:sldMk cId="1166016456" sldId="257"/>
            <ac:spMk id="11" creationId="{64965EAE-E41A-435F-B993-07E824B6C977}"/>
          </ac:spMkLst>
        </pc:spChg>
        <pc:spChg chg="add">
          <ac:chgData name="Scotti Brackett" userId="aac59cfd0e2d7d90" providerId="LiveId" clId="{37E58FC2-C1A6-46C5-B9A1-24DAD428B176}" dt="2022-12-08T19:25:43.072" v="734" actId="26606"/>
          <ac:spMkLst>
            <pc:docMk/>
            <pc:sldMk cId="1166016456" sldId="257"/>
            <ac:spMk id="13" creationId="{152F8994-E6D4-4311-9548-C3607BC43645}"/>
          </ac:spMkLst>
        </pc:spChg>
        <pc:graphicFrameChg chg="mod modGraphic">
          <ac:chgData name="Scotti Brackett" userId="aac59cfd0e2d7d90" providerId="LiveId" clId="{37E58FC2-C1A6-46C5-B9A1-24DAD428B176}" dt="2022-12-08T19:25:43.072" v="734" actId="26606"/>
          <ac:graphicFrameMkLst>
            <pc:docMk/>
            <pc:sldMk cId="1166016456" sldId="257"/>
            <ac:graphicFrameMk id="4" creationId="{6F65C315-93E9-5047-3562-DCFD2C7F487F}"/>
          </ac:graphicFrameMkLst>
        </pc:graphicFrameChg>
        <pc:picChg chg="add mod">
          <ac:chgData name="Scotti Brackett" userId="aac59cfd0e2d7d90" providerId="LiveId" clId="{37E58FC2-C1A6-46C5-B9A1-24DAD428B176}" dt="2022-12-08T19:32:28.976" v="754"/>
          <ac:picMkLst>
            <pc:docMk/>
            <pc:sldMk cId="1166016456" sldId="257"/>
            <ac:picMk id="8" creationId="{D4E8CE66-1C5E-E9F9-8B90-6B9570F4B99E}"/>
          </ac:picMkLst>
        </pc:picChg>
      </pc:sldChg>
      <pc:sldChg chg="addSp modSp mod setBg">
        <pc:chgData name="Scotti Brackett" userId="aac59cfd0e2d7d90" providerId="LiveId" clId="{37E58FC2-C1A6-46C5-B9A1-24DAD428B176}" dt="2022-12-08T19:35:53.108" v="755"/>
        <pc:sldMkLst>
          <pc:docMk/>
          <pc:sldMk cId="4211925713" sldId="258"/>
        </pc:sldMkLst>
        <pc:spChg chg="mod">
          <ac:chgData name="Scotti Brackett" userId="aac59cfd0e2d7d90" providerId="LiveId" clId="{37E58FC2-C1A6-46C5-B9A1-24DAD428B176}" dt="2022-12-08T19:26:48.690" v="749" actId="27636"/>
          <ac:spMkLst>
            <pc:docMk/>
            <pc:sldMk cId="4211925713" sldId="258"/>
            <ac:spMk id="2" creationId="{913F2860-EC81-635F-9EB4-379D70A61C05}"/>
          </ac:spMkLst>
        </pc:spChg>
        <pc:spChg chg="mod">
          <ac:chgData name="Scotti Brackett" userId="aac59cfd0e2d7d90" providerId="LiveId" clId="{37E58FC2-C1A6-46C5-B9A1-24DAD428B176}" dt="2022-12-08T19:26:57.732" v="751" actId="20577"/>
          <ac:spMkLst>
            <pc:docMk/>
            <pc:sldMk cId="4211925713" sldId="258"/>
            <ac:spMk id="3" creationId="{0011D07E-48E6-E950-AA0D-36D1E8372F77}"/>
          </ac:spMkLst>
        </pc:spChg>
        <pc:spChg chg="add">
          <ac:chgData name="Scotti Brackett" userId="aac59cfd0e2d7d90" providerId="LiveId" clId="{37E58FC2-C1A6-46C5-B9A1-24DAD428B176}" dt="2022-12-08T19:26:16.184" v="738" actId="26606"/>
          <ac:spMkLst>
            <pc:docMk/>
            <pc:sldMk cId="4211925713" sldId="258"/>
            <ac:spMk id="8" creationId="{7264F718-7FAC-4056-9FA9-A603EC682FE7}"/>
          </ac:spMkLst>
        </pc:spChg>
        <pc:spChg chg="add">
          <ac:chgData name="Scotti Brackett" userId="aac59cfd0e2d7d90" providerId="LiveId" clId="{37E58FC2-C1A6-46C5-B9A1-24DAD428B176}" dt="2022-12-08T19:26:16.184" v="738" actId="26606"/>
          <ac:spMkLst>
            <pc:docMk/>
            <pc:sldMk cId="4211925713" sldId="258"/>
            <ac:spMk id="10" creationId="{F74639F7-E3C7-4165-A83E-6386A86BA1DA}"/>
          </ac:spMkLst>
        </pc:spChg>
        <pc:spChg chg="add">
          <ac:chgData name="Scotti Brackett" userId="aac59cfd0e2d7d90" providerId="LiveId" clId="{37E58FC2-C1A6-46C5-B9A1-24DAD428B176}" dt="2022-12-08T19:26:16.184" v="738" actId="26606"/>
          <ac:spMkLst>
            <pc:docMk/>
            <pc:sldMk cId="4211925713" sldId="258"/>
            <ac:spMk id="12" creationId="{8B3AF0F1-707A-463E-B5EE-33C63A40CFC9}"/>
          </ac:spMkLst>
        </pc:spChg>
        <pc:picChg chg="add mod">
          <ac:chgData name="Scotti Brackett" userId="aac59cfd0e2d7d90" providerId="LiveId" clId="{37E58FC2-C1A6-46C5-B9A1-24DAD428B176}" dt="2022-12-08T19:35:53.108" v="755"/>
          <ac:picMkLst>
            <pc:docMk/>
            <pc:sldMk cId="4211925713" sldId="258"/>
            <ac:picMk id="6" creationId="{29D19244-3325-0B1E-B64C-357E7C048DA1}"/>
          </ac:picMkLst>
        </pc:picChg>
      </pc:sldChg>
      <pc:sldChg chg="addSp modSp new mod">
        <pc:chgData name="Scotti Brackett" userId="aac59cfd0e2d7d90" providerId="LiveId" clId="{37E58FC2-C1A6-46C5-B9A1-24DAD428B176}" dt="2022-12-08T19:45:38.568" v="771" actId="114"/>
        <pc:sldMkLst>
          <pc:docMk/>
          <pc:sldMk cId="546196992" sldId="259"/>
        </pc:sldMkLst>
        <pc:spChg chg="mod">
          <ac:chgData name="Scotti Brackett" userId="aac59cfd0e2d7d90" providerId="LiveId" clId="{37E58FC2-C1A6-46C5-B9A1-24DAD428B176}" dt="2022-12-08T19:45:25.172" v="757" actId="6549"/>
          <ac:spMkLst>
            <pc:docMk/>
            <pc:sldMk cId="546196992" sldId="259"/>
            <ac:spMk id="2" creationId="{B1531A84-E23A-E459-C963-881623187010}"/>
          </ac:spMkLst>
        </pc:spChg>
        <pc:spChg chg="mod">
          <ac:chgData name="Scotti Brackett" userId="aac59cfd0e2d7d90" providerId="LiveId" clId="{37E58FC2-C1A6-46C5-B9A1-24DAD428B176}" dt="2022-12-08T19:45:38.568" v="771" actId="114"/>
          <ac:spMkLst>
            <pc:docMk/>
            <pc:sldMk cId="546196992" sldId="259"/>
            <ac:spMk id="3" creationId="{9E038E29-05FC-C9EF-AA82-81729C0A37D6}"/>
          </ac:spMkLst>
        </pc:spChg>
        <pc:picChg chg="add mod">
          <ac:chgData name="Scotti Brackett" userId="aac59cfd0e2d7d90" providerId="LiveId" clId="{37E58FC2-C1A6-46C5-B9A1-24DAD428B176}" dt="2022-12-08T19:36:08.335" v="756"/>
          <ac:picMkLst>
            <pc:docMk/>
            <pc:sldMk cId="546196992" sldId="259"/>
            <ac:picMk id="7" creationId="{C93409B6-CFC8-8315-77BD-885B404692CC}"/>
          </ac:picMkLst>
        </pc:picChg>
      </pc:sldChg>
    </pc:docChg>
  </pc:docChgLst>
</pc:chgInfo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EBDE4-CB09-BDE6-91A1-3389964CE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3DCEAA-97E5-11D0-CDAF-E0795536F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505BB-3697-EAB3-4960-6909DFAC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F34D6-8878-EC2F-2162-991A442B2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6AE7B-B2FF-C965-F42D-D90F85A19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83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64D6-6E21-8CA5-B1C9-278906B7A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0E7AEB-8A5F-AF11-64B7-FCDCF78BD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21185-6E2D-3E7A-8C29-4C6CB0FFD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63B2E-9764-C21B-2BC5-321330671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2D0B3-DBDA-B93B-286E-0242EBF95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67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4D58BD-565C-173A-CAC1-0E49E84227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40B3FE-8D16-BE11-EF29-651F1D8FA6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17762-672A-231D-4BD4-53BEFFF5C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C1D66-30C2-48C1-AC92-FC7ABE592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3F5E5-0EB5-C3E8-7D22-4E9106F8E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36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FA2F6-2BA5-9024-6AFB-ABCFA038B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FF3CE-4E95-4421-459B-90F770405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8DFAD-D69A-EB66-33F2-CDD46661C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5B32D-514D-AA1F-8142-BAD4ABE94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EF6B4-0899-4EC0-B258-133EACCB3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417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D567-1C68-66F3-DC74-AACF1C4BC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761A74-3F53-9ED8-D41B-48E46259A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7FA51-362F-FC4B-9126-C7E105EE0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2F07B-B408-7465-E19D-AB99EA19E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231B3-EE09-CAC1-2AA7-C85413D0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9D662-B6C8-2396-3826-CF41D06B9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40F7C-0CDD-9C6A-0324-45F53A2F2B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88F389-DDC6-6D37-99C5-3621A58DD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364B9-5590-7AF3-8158-5CA36711D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C6991-F1E3-17E7-52BC-713F612DF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F53F3-D76C-8BF3-120F-CC500E464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45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1637C-0EE1-2D42-216F-DDAD77462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C244C-5628-DBB0-541C-DBB5D36D3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F799-E570-9F14-F1C8-0E881CE27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08FDB3-91D7-9AEB-A6B8-17CFD6F541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E41C3-8F63-DB77-1F00-0644758A18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A8F2DF-EA20-45BC-5973-19C9E0E64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451DF8-4511-1384-C9FD-DC64F185F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71C259-321B-81ED-64B1-41F52AE97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57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9FD04-B67F-7232-128B-3E0E2E46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DD5254-A13F-78E9-8CCF-6E28B21E8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2E77E3-C070-5CB9-F74D-405DB6B18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2CCB0F-DD78-8658-F3D9-EE35B2494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624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812BE6-241B-E6BB-7B68-4EF623425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2B5400-3101-4983-235F-37E14FD5E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DA66E-2DCA-02AF-3472-FDE4F5584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322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77096-7B2A-B10A-3919-C702B2B76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337E7-89E6-7056-4769-BBA7A74E4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3D3120-D02C-AFC7-8CE8-8217629D08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A5CE7-8C15-6999-6A10-00D6876C9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DA1D3-0654-6D62-6D9A-25C0679E8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CA7F9-DF99-BD01-E9EE-71FCA5E73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49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DEED6-915D-68F1-2B4F-D775BBDC6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997006-C9C5-D50A-0B87-B19CBDC7F1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11518-69E2-7A39-9F04-BB986991B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E5C4D-B540-C400-8199-100965A40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7F926-DAF9-08C4-A9CE-DF4329694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FCF8C6-B2E4-46EF-5D77-94D6778E5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91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645222-AA24-1995-3EE2-80B541CFC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AE9DF-DC35-A19E-AE02-D11D94C62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21667-8278-66FA-384D-7AB3029A68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4C60E-33DC-4B6D-B247-2B78993A933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920A6-E81B-F329-75AC-C43D296810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4B2FE-3620-E406-B5E0-9A5462FFE6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41E40-49C0-48AE-9D43-6D299D7EE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98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4a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github.com/srbrackett/BMI.git" TargetMode="Externa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1C6D9C-CC9A-5BE6-7817-137727DEB3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50000"/>
          </a:blip>
          <a:srcRect t="9906" b="9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B8203B-49DE-CB03-E45B-3D7A6A1F9B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ShinyApp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510D1-8422-42A1-C9EA-A341080356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Scotti Brackett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School of Nursing, University of Kansas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HDSC 824 Data Visualization</a:t>
            </a:r>
          </a:p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02A8709C-A9E2-5366-504A-9022C6B595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  <p:pic>
        <p:nvPicPr>
          <p:cNvPr id="1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07A6011-923B-9C5D-3AA7-FAC15DADFD9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093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283"/>
    </mc:Choice>
    <mc:Fallback>
      <p:transition spd="slow" advTm="17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63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4965EAE-E41A-435F-B993-07E824B6C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52F8994-E6D4-4311-9548-C3607BC43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160771-8B8A-9DC6-1752-33460E81D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en-US" b="1" dirty="0"/>
              <a:t>Body Mass Index (BMI)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50E7C-8BCF-7708-7592-E4E6C0C34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28169" cy="339951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Roboto" panose="02000000000000000000" pitchFamily="2" charset="0"/>
              </a:rPr>
              <a:t>BMI measures adult body mass based on height and weight. This metric can help patients assess their body fatness, which impacts overall health. </a:t>
            </a:r>
          </a:p>
          <a:p>
            <a:r>
              <a:rPr lang="en-US" sz="2000" dirty="0">
                <a:latin typeface="Roboto" panose="02000000000000000000" pitchFamily="2" charset="0"/>
              </a:rPr>
              <a:t>BMI is strongly correlated with metabolic and heart disease outcomes.</a:t>
            </a:r>
            <a:endParaRPr lang="en-US" sz="2000" b="1" dirty="0">
              <a:latin typeface="Roboto" panose="02000000000000000000" pitchFamily="2" charset="0"/>
            </a:endParaRPr>
          </a:p>
          <a:p>
            <a:pPr marL="457200" lvl="1" indent="0">
              <a:buNone/>
            </a:pPr>
            <a:endParaRPr lang="en-US" sz="2000" b="1" dirty="0">
              <a:latin typeface="Roboto" panose="02000000000000000000" pitchFamily="2" charset="0"/>
            </a:endParaRPr>
          </a:p>
          <a:p>
            <a:endParaRPr lang="en-US" sz="2000" b="1" i="0" dirty="0">
              <a:effectLst/>
              <a:latin typeface="Roboto" panose="02000000000000000000" pitchFamily="2" charset="0"/>
            </a:endParaRPr>
          </a:p>
          <a:p>
            <a:pPr marL="0" indent="0">
              <a:buNone/>
            </a:pPr>
            <a:endParaRPr lang="en-US" sz="2000" b="1" i="0" dirty="0">
              <a:effectLst/>
              <a:latin typeface="Roboto" panose="02000000000000000000" pitchFamily="2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F65C315-93E9-5047-3562-DCFD2C7F48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185644"/>
              </p:ext>
            </p:extLst>
          </p:nvPr>
        </p:nvGraphicFramePr>
        <p:xfrm>
          <a:off x="7092985" y="2146132"/>
          <a:ext cx="4260815" cy="33845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5448">
                  <a:extLst>
                    <a:ext uri="{9D8B030D-6E8A-4147-A177-3AD203B41FA5}">
                      <a16:colId xmlns:a16="http://schemas.microsoft.com/office/drawing/2014/main" val="1151490350"/>
                    </a:ext>
                  </a:extLst>
                </a:gridCol>
                <a:gridCol w="1895367">
                  <a:extLst>
                    <a:ext uri="{9D8B030D-6E8A-4147-A177-3AD203B41FA5}">
                      <a16:colId xmlns:a16="http://schemas.microsoft.com/office/drawing/2014/main" val="3299595098"/>
                    </a:ext>
                  </a:extLst>
                </a:gridCol>
              </a:tblGrid>
              <a:tr h="595687">
                <a:tc>
                  <a:txBody>
                    <a:bodyPr/>
                    <a:lstStyle/>
                    <a:p>
                      <a:r>
                        <a:rPr lang="en-US" sz="2700"/>
                        <a:t>Category</a:t>
                      </a:r>
                    </a:p>
                  </a:txBody>
                  <a:tcPr marL="135383" marR="135383" marT="67692" marB="67692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BMI</a:t>
                      </a:r>
                    </a:p>
                  </a:txBody>
                  <a:tcPr marL="135383" marR="135383" marT="67692" marB="67692"/>
                </a:tc>
                <a:extLst>
                  <a:ext uri="{0D108BD9-81ED-4DB2-BD59-A6C34878D82A}">
                    <a16:rowId xmlns:a16="http://schemas.microsoft.com/office/drawing/2014/main" val="881426645"/>
                  </a:ext>
                </a:extLst>
              </a:tr>
              <a:tr h="5956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Underweight</a:t>
                      </a:r>
                    </a:p>
                  </a:txBody>
                  <a:tcPr marL="135383" marR="135383" marT="67692" marB="6769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&lt;18.5</a:t>
                      </a:r>
                    </a:p>
                  </a:txBody>
                  <a:tcPr marL="135383" marR="135383" marT="67692" marB="67692"/>
                </a:tc>
                <a:extLst>
                  <a:ext uri="{0D108BD9-81ED-4DB2-BD59-A6C34878D82A}">
                    <a16:rowId xmlns:a16="http://schemas.microsoft.com/office/drawing/2014/main" val="2196455351"/>
                  </a:ext>
                </a:extLst>
              </a:tr>
              <a:tr h="10018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Healthy Weight</a:t>
                      </a:r>
                    </a:p>
                  </a:txBody>
                  <a:tcPr marL="135383" marR="135383" marT="67692" marB="6769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18.5-24.9</a:t>
                      </a:r>
                    </a:p>
                  </a:txBody>
                  <a:tcPr marL="135383" marR="135383" marT="67692" marB="67692"/>
                </a:tc>
                <a:extLst>
                  <a:ext uri="{0D108BD9-81ED-4DB2-BD59-A6C34878D82A}">
                    <a16:rowId xmlns:a16="http://schemas.microsoft.com/office/drawing/2014/main" val="619593860"/>
                  </a:ext>
                </a:extLst>
              </a:tr>
              <a:tr h="5956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Overweight</a:t>
                      </a:r>
                    </a:p>
                  </a:txBody>
                  <a:tcPr marL="135383" marR="135383" marT="67692" marB="6769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25.0-29.9</a:t>
                      </a:r>
                    </a:p>
                  </a:txBody>
                  <a:tcPr marL="135383" marR="135383" marT="67692" marB="67692"/>
                </a:tc>
                <a:extLst>
                  <a:ext uri="{0D108BD9-81ED-4DB2-BD59-A6C34878D82A}">
                    <a16:rowId xmlns:a16="http://schemas.microsoft.com/office/drawing/2014/main" val="3159888302"/>
                  </a:ext>
                </a:extLst>
              </a:tr>
              <a:tr h="5956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Obese</a:t>
                      </a:r>
                    </a:p>
                  </a:txBody>
                  <a:tcPr marL="135383" marR="135383" marT="67692" marB="6769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&gt;=30.0</a:t>
                      </a:r>
                    </a:p>
                  </a:txBody>
                  <a:tcPr marL="135383" marR="135383" marT="67692" marB="67692"/>
                </a:tc>
                <a:extLst>
                  <a:ext uri="{0D108BD9-81ED-4DB2-BD59-A6C34878D82A}">
                    <a16:rowId xmlns:a16="http://schemas.microsoft.com/office/drawing/2014/main" val="4180123151"/>
                  </a:ext>
                </a:extLst>
              </a:tr>
            </a:tbl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4E8CE66-1C5E-E9F9-8B90-6B9570F4B9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  <p:pic>
        <p:nvPicPr>
          <p:cNvPr id="1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5953B49-9AEC-F8A0-ECA1-5DA15B0CA51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0164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9817"/>
    </mc:Choice>
    <mc:Fallback>
      <p:transition spd="slow" advTm="39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774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3F2860-EC81-635F-9EB4-379D70A61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3996"/>
            <a:ext cx="3529953" cy="3590816"/>
          </a:xfrm>
        </p:spPr>
        <p:txBody>
          <a:bodyPr>
            <a:norm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ShinyApp</a:t>
            </a:r>
            <a:r>
              <a:rPr lang="en-US" b="1" dirty="0">
                <a:solidFill>
                  <a:schemeClr val="bg1"/>
                </a:solidFill>
              </a:rPr>
              <a:t> BMI Calculator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sz="2700" b="1" dirty="0">
                <a:solidFill>
                  <a:schemeClr val="bg1"/>
                </a:solidFill>
              </a:rPr>
            </a:br>
            <a:r>
              <a:rPr lang="en-US" sz="2700" dirty="0">
                <a:hlinkClick r:id="rId6"/>
              </a:rPr>
              <a:t>https://github.com/srbrackett/BMI.git</a:t>
            </a:r>
            <a:r>
              <a:rPr lang="en-US" sz="2700" dirty="0"/>
              <a:t> </a:t>
            </a:r>
            <a:br>
              <a:rPr lang="en-US" sz="2700" dirty="0"/>
            </a:br>
            <a:endParaRPr lang="en-US" sz="27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1D07E-48E6-E950-AA0D-36D1E8372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2410" y="704088"/>
            <a:ext cx="5135293" cy="524865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Application that calculates BMI</a:t>
            </a:r>
          </a:p>
          <a:p>
            <a:r>
              <a:rPr lang="en-US" sz="2400" dirty="0"/>
              <a:t>BMI data and categories from CDC</a:t>
            </a:r>
          </a:p>
          <a:p>
            <a:r>
              <a:rPr lang="en-US" sz="2400" dirty="0"/>
              <a:t>This application empowers patients to assess their body fatness, which can help with overall health. Patients can track changes in BMI and adjust healthy behaviors as needed.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9D19244-3325-0B1E-B64C-357E7C048D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5DD45D3-748B-F9DE-75F9-A4D56000B52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925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77"/>
    </mc:Choice>
    <mc:Fallback>
      <p:transition spd="slow" advTm="42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286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31A84-E23A-E459-C963-881623187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38E29-05FC-C9EF-AA82-81729C0A3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Centers for Disease Control and Prevention. (2022, June 3). </a:t>
            </a:r>
            <a:r>
              <a:rPr lang="en-US" sz="1800" b="0" i="1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About Adult BMI. 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 Division of Nutrition, Physical Activity, and Obesity, National Center for Chronic Disease Prevention and Health Promotion. https://www.cdc.gov/healthyweight/assessing/bmi/adult_bmi/index.html </a:t>
            </a:r>
          </a:p>
          <a:p>
            <a:endParaRPr lang="en-US" sz="1800" dirty="0">
              <a:solidFill>
                <a:srgbClr val="333333"/>
              </a:solidFill>
              <a:latin typeface="Times New Roman" panose="02020603050405020304" pitchFamily="18" charset="0"/>
            </a:endParaRPr>
          </a:p>
          <a:p>
            <a:r>
              <a:rPr lang="en-US" sz="1800" b="1" i="1" dirty="0">
                <a:solidFill>
                  <a:srgbClr val="333333"/>
                </a:solidFill>
                <a:latin typeface="Times New Roman" panose="02020603050405020304" pitchFamily="18" charset="0"/>
              </a:rPr>
              <a:t>THANK YOU!</a:t>
            </a:r>
            <a:endParaRPr lang="en-US" sz="1800" b="1" i="1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93409B6-CFC8-8315-77BD-885B404692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884277C-0F9E-D3D2-7A97-9985879DD05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196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23"/>
    </mc:Choice>
    <mc:Fallback>
      <p:transition spd="slow" advTm="6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7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189</Words>
  <Application>Microsoft Office PowerPoint</Application>
  <PresentationFormat>Widescreen</PresentationFormat>
  <Paragraphs>26</Paragraphs>
  <Slides>4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Times New Roman</vt:lpstr>
      <vt:lpstr>Office Theme</vt:lpstr>
      <vt:lpstr>ShinyApp</vt:lpstr>
      <vt:lpstr>Body Mass Index (BMI)</vt:lpstr>
      <vt:lpstr>ShinyApp BMI Calculator  https://github.com/srbrackett/BMI.git  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ShinyApp</dc:title>
  <dc:creator>Scotti Brackett</dc:creator>
  <cp:lastModifiedBy>Scotti Brackett</cp:lastModifiedBy>
  <cp:revision>1</cp:revision>
  <dcterms:created xsi:type="dcterms:W3CDTF">2022-12-08T16:15:48Z</dcterms:created>
  <dcterms:modified xsi:type="dcterms:W3CDTF">2022-12-08T19:45:54Z</dcterms:modified>
</cp:coreProperties>
</file>

<file path=docProps/thumbnail.jpeg>
</file>